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5B5F17-FA54-4F9F-B70F-F3CB207F5577}" type="datetimeFigureOut">
              <a:rPr lang="en-IN" smtClean="0"/>
              <a:t>29-08-2024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9A5FA6-7008-4549-80B1-9B38896DB78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494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A5FA6-7008-4549-80B1-9B38896DB787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1824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9A5FA6-7008-4549-80B1-9B38896DB787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23090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9602D-6899-570C-F10B-1E3B08A08A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B749CD-AC06-E986-2D71-60FEBBC2C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EF2B4D-3FE6-0E90-30CE-67866C8F0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FAC51-0607-4F4D-95F6-B3C7BDDB0DCD}" type="datetime1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3862E-8067-3C17-D610-9FEACD9243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B45C7F-BD63-AA6E-94C6-51AFB2D45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8519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9A5BD-FA5F-1260-9376-90EFA5FE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266190-39DA-ABD8-71E8-D2B179A54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CB574C-0581-ADA5-6F46-DF6B436DA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2B841-C6AE-4C69-8F4B-F5575C226854}" type="datetime1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D509F1-6104-7AD1-8BAA-7B8AED614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A30C5-C5A2-824F-2B9A-58E92A3FA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78093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8072825-9D73-3578-44E0-53A8B879AF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669D7E-CEC4-FCB9-D4A8-88AF081915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1D768-316C-A083-EB93-D107E9847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D1C27-3158-444D-B2C3-FA09D5FDCCCF}" type="datetime1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A6E71-A120-0F56-412E-28BBB11C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3F820-64E5-F414-2734-3A08600F8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014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3B6DD-0EFA-D717-7E62-A79609B562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81A78-6233-F891-DE95-1B2965F7C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C009BF-7672-0505-1DF4-9FC6D5491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EFEE0-636E-45AF-8CF7-7171C0497EBE}" type="datetime1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EDEDE-6562-A463-8DBC-72390EC5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C6235B-82F3-0157-F39C-732DEEFD9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6885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B48B3-2539-AE44-764D-35B3945CF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2378BC-2671-3313-05BE-28802DA57B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4064C6-ED91-8A22-16A5-B452CB3943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020CEA-41D0-455D-BF0C-B36628F5C343}" type="datetime1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0BCC3F-7174-7957-0DE6-9EC476C3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FBF0E-8D7A-2D1F-E455-4A9298206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6751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86005-7565-A6C7-03ED-0A4D839E2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7CFD-925C-56A0-E7BB-A50D3092C1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EF8CA8-7B81-8BF4-3961-E9E9E09096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4FDE99-77E6-5988-E21F-6DD8612A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68650-AB07-40AB-952B-6781975AB9DD}" type="datetime1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71331-9FEB-A815-6C44-D9967B10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EC411-0D25-2662-EF19-39E3FDFF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24353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8EB586-B2EC-3913-7313-0F625902F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E332C0-E05D-ED02-6A6C-48E92A6133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51C18-1234-5A6A-3BFF-3D7BE426EF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B79011-5897-8438-3B90-CACDFA7466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12C25A-7FAC-7A42-BA65-9E5DFCBAB9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E5CC01-348B-F53A-7B05-0C77BF416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E807B-6004-49E1-9DB6-18270302702D}" type="datetime1">
              <a:rPr lang="en-IN" smtClean="0"/>
              <a:t>29-08-2024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A89E428-81C2-1E20-5EAF-CEA4F83F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BA53D3-8C29-7AAD-2C5D-741F2D04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72913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35395-A582-8577-798C-B8D377ED9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E937C7-2DF6-C054-210C-8D4839EFD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177BE-85EB-4449-B2F8-1BD1A0CE8D12}" type="datetime1">
              <a:rPr lang="en-IN" smtClean="0"/>
              <a:t>29-08-2024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673FDD-05A9-0203-0EDF-E00F795A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898892-5FD6-B446-B7C6-7C589CD8D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6574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A46C9-0C1D-CAF6-78B0-7DD9B0A51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4CE23-98E3-4F36-BB34-333DCDB45972}" type="datetime1">
              <a:rPr lang="en-IN" smtClean="0"/>
              <a:t>29-08-2024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B54AA-F31F-FD4F-6D31-FF0CCB511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909BA-3CF8-0E7A-6A6B-7BA9408B9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3495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F1E55-1ED0-0475-E6DE-E7DDD4AFC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9AEBB8-5BE3-EBB1-3FB2-0A517493C6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DC9902-AEC3-2C9C-E762-DF4BCDB7D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5FBBA4-63D0-CEC9-D2F7-1BFBDBC12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19A419-9CAD-4A13-9EC4-9312A9E5975A}" type="datetime1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8031FA-ACBD-009F-58A4-F16896AB4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F15E3E-ED6C-2EB3-1241-BC7300E7F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83233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BA518-C22C-5B21-EA8B-5A1B28066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E23093-1F98-29C4-8787-EBDB38BF2A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2CE65D-4C65-5365-A821-15FD9C8CA4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E52F12-9992-812B-9E16-1D458F75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C1C3FC-4086-4228-A6BB-B9D2EB4BBA47}" type="datetime1">
              <a:rPr lang="en-IN" smtClean="0"/>
              <a:t>29-08-2024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18E84-95A9-5792-1FAF-D4657D5CD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352610-E85B-4AFD-D27C-AFA470974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8503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2158B9-F6B1-BFCE-9D57-C43D16EC2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DA10CE-CBCA-E2D4-3F0E-A4F9D7D448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28F7BB-D48A-47E9-C8D3-E2A9DD7BD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EA623B-D12D-4311-B590-454EECEF6F55}" type="datetime1">
              <a:rPr lang="en-IN" smtClean="0"/>
              <a:t>29-08-2024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D09A9A-25B5-F8B3-7E65-ADDDA1885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471826-4D91-CEF3-EFFB-33F2C7CF2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E7636E-5B0C-4838-9FBB-4A6F37C6F45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931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openxmlformats.org/officeDocument/2006/relationships/image" Target="../media/image12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10" Type="http://schemas.openxmlformats.org/officeDocument/2006/relationships/image" Target="../media/image15.png"/><Relationship Id="rId4" Type="http://schemas.openxmlformats.org/officeDocument/2006/relationships/image" Target="../media/image7.pn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22.png"/><Relationship Id="rId3" Type="http://schemas.openxmlformats.org/officeDocument/2006/relationships/image" Target="../media/image16.jp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7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4.png"/><Relationship Id="rId7" Type="http://schemas.openxmlformats.org/officeDocument/2006/relationships/image" Target="../media/image8.png"/><Relationship Id="rId12" Type="http://schemas.openxmlformats.org/officeDocument/2006/relationships/image" Target="../media/image29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28.png"/><Relationship Id="rId5" Type="http://schemas.openxmlformats.org/officeDocument/2006/relationships/image" Target="../media/image11.png"/><Relationship Id="rId10" Type="http://schemas.openxmlformats.org/officeDocument/2006/relationships/image" Target="../media/image27.png"/><Relationship Id="rId4" Type="http://schemas.openxmlformats.org/officeDocument/2006/relationships/image" Target="../media/image17.png"/><Relationship Id="rId9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7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35.png"/><Relationship Id="rId5" Type="http://schemas.openxmlformats.org/officeDocument/2006/relationships/image" Target="../media/image7.png"/><Relationship Id="rId10" Type="http://schemas.openxmlformats.org/officeDocument/2006/relationships/image" Target="../media/image34.png"/><Relationship Id="rId4" Type="http://schemas.openxmlformats.org/officeDocument/2006/relationships/image" Target="../media/image11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jpg"/><Relationship Id="rId7" Type="http://schemas.openxmlformats.org/officeDocument/2006/relationships/image" Target="../media/image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40.png"/><Relationship Id="rId5" Type="http://schemas.openxmlformats.org/officeDocument/2006/relationships/image" Target="../media/image17.png"/><Relationship Id="rId10" Type="http://schemas.openxmlformats.org/officeDocument/2006/relationships/image" Target="../media/image39.png"/><Relationship Id="rId4" Type="http://schemas.openxmlformats.org/officeDocument/2006/relationships/image" Target="../media/image24.png"/><Relationship Id="rId9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7FA987E7-817C-0703-306B-DB978080E9E2}"/>
              </a:ext>
            </a:extLst>
          </p:cNvPr>
          <p:cNvSpPr/>
          <p:nvPr/>
        </p:nvSpPr>
        <p:spPr>
          <a:xfrm>
            <a:off x="0" y="0"/>
            <a:ext cx="12192000" cy="62405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A4A302-0623-7F44-CF93-A90FBA2D5744}"/>
              </a:ext>
            </a:extLst>
          </p:cNvPr>
          <p:cNvSpPr/>
          <p:nvPr/>
        </p:nvSpPr>
        <p:spPr>
          <a:xfrm>
            <a:off x="7456602" y="1888129"/>
            <a:ext cx="989815" cy="2854618"/>
          </a:xfrm>
          <a:prstGeom prst="roundRect">
            <a:avLst>
              <a:gd name="adj" fmla="val 49146"/>
            </a:avLst>
          </a:prstGeom>
          <a:blipFill>
            <a:blip r:embed="rId3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B37BD33-9032-82EB-B5D4-6A36635E27FB}"/>
              </a:ext>
            </a:extLst>
          </p:cNvPr>
          <p:cNvSpPr/>
          <p:nvPr/>
        </p:nvSpPr>
        <p:spPr>
          <a:xfrm>
            <a:off x="8523402" y="1349000"/>
            <a:ext cx="989815" cy="3932877"/>
          </a:xfrm>
          <a:prstGeom prst="roundRect">
            <a:avLst>
              <a:gd name="adj" fmla="val 49146"/>
            </a:avLst>
          </a:prstGeom>
          <a:blipFill>
            <a:blip r:embed="rId4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9328E10-DAF2-B875-F304-6CDD344BCF02}"/>
              </a:ext>
            </a:extLst>
          </p:cNvPr>
          <p:cNvSpPr/>
          <p:nvPr/>
        </p:nvSpPr>
        <p:spPr>
          <a:xfrm>
            <a:off x="9590202" y="975757"/>
            <a:ext cx="989815" cy="4679363"/>
          </a:xfrm>
          <a:prstGeom prst="roundRect">
            <a:avLst>
              <a:gd name="adj" fmla="val 49146"/>
            </a:avLst>
          </a:prstGeom>
          <a:blipFill>
            <a:blip r:embed="rId5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61E64DE-FC27-2DC2-AF28-6DDA581F4B02}"/>
              </a:ext>
            </a:extLst>
          </p:cNvPr>
          <p:cNvSpPr/>
          <p:nvPr/>
        </p:nvSpPr>
        <p:spPr>
          <a:xfrm>
            <a:off x="10657002" y="1602437"/>
            <a:ext cx="989815" cy="3426002"/>
          </a:xfrm>
          <a:prstGeom prst="roundRect">
            <a:avLst>
              <a:gd name="adj" fmla="val 49146"/>
            </a:avLst>
          </a:prstGeom>
          <a:blipFill>
            <a:blip r:embed="rId6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4B81A7F-886B-A658-D95E-57836D2800CF}"/>
              </a:ext>
            </a:extLst>
          </p:cNvPr>
          <p:cNvSpPr/>
          <p:nvPr/>
        </p:nvSpPr>
        <p:spPr>
          <a:xfrm>
            <a:off x="6389802" y="1208547"/>
            <a:ext cx="989815" cy="4213782"/>
          </a:xfrm>
          <a:prstGeom prst="roundRect">
            <a:avLst>
              <a:gd name="adj" fmla="val 49146"/>
            </a:avLst>
          </a:prstGeom>
          <a:blipFill>
            <a:blip r:embed="rId7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A362741-430B-D7A4-2C70-0704DAEA77FF}"/>
              </a:ext>
            </a:extLst>
          </p:cNvPr>
          <p:cNvSpPr/>
          <p:nvPr/>
        </p:nvSpPr>
        <p:spPr>
          <a:xfrm>
            <a:off x="0" y="6240544"/>
            <a:ext cx="12192000" cy="6174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badi" panose="020F0502020204030204" pitchFamily="34" charset="0"/>
              </a:rPr>
              <a:t>STAYFINDR📍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48A83C84-66F5-B8EA-8F49-2B46DE32A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1</a:t>
            </a:fld>
            <a:endParaRPr lang="en-IN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9092BD6-8095-9D58-C7D6-36860EA04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1983" y="5307572"/>
            <a:ext cx="720000" cy="840056"/>
          </a:xfrm>
          <a:prstGeom prst="ellipse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06DD3CAC-B710-4224-FE68-4ED2C20735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1983" y="4425520"/>
            <a:ext cx="720000" cy="840057"/>
          </a:xfrm>
          <a:prstGeom prst="ellipse">
            <a:avLst/>
          </a:prstGeom>
        </p:spPr>
      </p:pic>
      <p:pic>
        <p:nvPicPr>
          <p:cNvPr id="56" name="Picture 55" descr="A blurry image of a city street&#10;&#10;Description automatically generated">
            <a:extLst>
              <a:ext uri="{FF2B5EF4-FFF2-40B4-BE49-F238E27FC236}">
                <a16:creationId xmlns:a16="http://schemas.microsoft.com/office/drawing/2014/main" id="{3F082159-09FC-A1F9-871A-6F9A60E80E4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83" y="2703413"/>
            <a:ext cx="1440000" cy="1680112"/>
          </a:xfrm>
          <a:prstGeom prst="ellipse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424D2415-845B-9412-B6C4-1637146B101F}"/>
              </a:ext>
            </a:extLst>
          </p:cNvPr>
          <p:cNvSpPr/>
          <p:nvPr/>
        </p:nvSpPr>
        <p:spPr>
          <a:xfrm>
            <a:off x="75416" y="115975"/>
            <a:ext cx="536479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Mind Benders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2D5205-A6D1-8BAA-83AB-9363321D643B}"/>
              </a:ext>
            </a:extLst>
          </p:cNvPr>
          <p:cNvSpPr txBox="1"/>
          <p:nvPr/>
        </p:nvSpPr>
        <p:spPr>
          <a:xfrm>
            <a:off x="1971332" y="1545002"/>
            <a:ext cx="3986785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Problem Statement:</a:t>
            </a:r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 </a:t>
            </a:r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STAYFINDR</a:t>
            </a:r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 addresses the challenge of college students needing a centralized platform to find campus services, local businesses, accommodations, and transportation options efficiently.</a:t>
            </a:r>
          </a:p>
          <a:p>
            <a:endParaRPr lang="en-US" sz="1600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r>
              <a:rPr lang="en-US" sz="1600" b="1" dirty="0">
                <a:solidFill>
                  <a:srgbClr val="FFC000"/>
                </a:solidFill>
                <a:latin typeface="Abadi" panose="020B0604020104020204" pitchFamily="34" charset="0"/>
              </a:rPr>
              <a:t>Track:</a:t>
            </a:r>
            <a:r>
              <a:rPr lang="en-US" sz="1600" dirty="0">
                <a:solidFill>
                  <a:srgbClr val="FFC000"/>
                </a:solidFill>
                <a:latin typeface="Abadi" panose="020B0604020104020204" pitchFamily="34" charset="0"/>
              </a:rPr>
              <a:t> Conduct market research and define core features; design and develop the website with a focus on user experience; launch with targeted marketing; and continuously update based on user feedback and performance metrics.</a:t>
            </a:r>
          </a:p>
          <a:p>
            <a:endParaRPr lang="en-US" sz="1600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br>
              <a:rPr lang="en-US" sz="1600" dirty="0">
                <a:ln w="0"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B0604020104020204" pitchFamily="34" charset="0"/>
              </a:rPr>
            </a:br>
            <a:r>
              <a:rPr lang="en-US" sz="1600" i="0" dirty="0">
                <a:ln w="0">
                  <a:noFill/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badi" panose="020B0604020104020204" pitchFamily="34" charset="0"/>
              </a:rPr>
              <a:t>Team Name : Mind Benders</a:t>
            </a:r>
            <a:endParaRPr lang="en-IN" sz="1600" dirty="0">
              <a:ln w="0">
                <a:noFill/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4513CB-0FB9-DABF-81A8-5ABEE1C0B2D5}"/>
              </a:ext>
            </a:extLst>
          </p:cNvPr>
          <p:cNvSpPr txBox="1"/>
          <p:nvPr/>
        </p:nvSpPr>
        <p:spPr>
          <a:xfrm>
            <a:off x="1971332" y="721310"/>
            <a:ext cx="39909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000" b="1" dirty="0">
                <a:ln w="22225">
                  <a:solidFill>
                    <a:schemeClr val="accent2"/>
                  </a:solidFill>
                  <a:prstDash val="solid"/>
                </a:ln>
                <a:latin typeface="Abadi" panose="020B0604020104020204" pitchFamily="34" charset="0"/>
              </a:rPr>
              <a:t>STAYFINDR</a:t>
            </a:r>
          </a:p>
        </p:txBody>
      </p:sp>
    </p:spTree>
    <p:extLst>
      <p:ext uri="{BB962C8B-B14F-4D97-AF65-F5344CB8AC3E}">
        <p14:creationId xmlns:p14="http://schemas.microsoft.com/office/powerpoint/2010/main" val="104490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992BBEE-96BB-67B1-5AE5-436FD4123840}"/>
              </a:ext>
            </a:extLst>
          </p:cNvPr>
          <p:cNvSpPr/>
          <p:nvPr/>
        </p:nvSpPr>
        <p:spPr>
          <a:xfrm>
            <a:off x="-1524" y="-20719"/>
            <a:ext cx="12192000" cy="62405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1A6C8E-24AA-CE54-6988-EA388C5C0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2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760132-C312-1496-739E-84748158A16E}"/>
              </a:ext>
            </a:extLst>
          </p:cNvPr>
          <p:cNvSpPr/>
          <p:nvPr/>
        </p:nvSpPr>
        <p:spPr>
          <a:xfrm>
            <a:off x="0" y="6240544"/>
            <a:ext cx="12192000" cy="6174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badi" panose="020F0502020204030204" pitchFamily="34" charset="0"/>
              </a:rPr>
              <a:t>STAYFINDR📍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15B797-5787-C000-21A2-CA8256658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83" y="5349499"/>
            <a:ext cx="720000" cy="913107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2D9FF3-A2C1-4C63-8335-A6CB9E6EA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83" y="4387177"/>
            <a:ext cx="720000" cy="840056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36E2EFF-3B7D-882F-0192-174223255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83" y="2584797"/>
            <a:ext cx="1440000" cy="1680114"/>
          </a:xfrm>
          <a:prstGeom prst="ellipse">
            <a:avLst/>
          </a:prstGeom>
        </p:spPr>
      </p:pic>
      <p:pic>
        <p:nvPicPr>
          <p:cNvPr id="11" name="Picture 10" descr="A blurry image of a city street&#10;&#10;Description automatically generated">
            <a:extLst>
              <a:ext uri="{FF2B5EF4-FFF2-40B4-BE49-F238E27FC236}">
                <a16:creationId xmlns:a16="http://schemas.microsoft.com/office/drawing/2014/main" id="{B5C0D28A-A094-A5B4-1F36-F0A8642E31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83" y="1622475"/>
            <a:ext cx="720000" cy="840056"/>
          </a:xfrm>
          <a:prstGeom prst="ellipse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53DAC49-1DDA-B129-734C-BFBF6BF37EDF}"/>
              </a:ext>
            </a:extLst>
          </p:cNvPr>
          <p:cNvSpPr/>
          <p:nvPr/>
        </p:nvSpPr>
        <p:spPr>
          <a:xfrm>
            <a:off x="7456602" y="1295299"/>
            <a:ext cx="989815" cy="4648135"/>
          </a:xfrm>
          <a:prstGeom prst="roundRect">
            <a:avLst>
              <a:gd name="adj" fmla="val 49146"/>
            </a:avLst>
          </a:prstGeom>
          <a:blipFill>
            <a:blip r:embed="rId7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F5ABA71-B872-9FA3-2DAD-0B17FC2934EB}"/>
              </a:ext>
            </a:extLst>
          </p:cNvPr>
          <p:cNvSpPr/>
          <p:nvPr/>
        </p:nvSpPr>
        <p:spPr>
          <a:xfrm>
            <a:off x="8523402" y="2296377"/>
            <a:ext cx="989815" cy="2645978"/>
          </a:xfrm>
          <a:prstGeom prst="roundRect">
            <a:avLst>
              <a:gd name="adj" fmla="val 49146"/>
            </a:avLst>
          </a:prstGeom>
          <a:blipFill>
            <a:blip r:embed="rId8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89A645C-0951-A9F8-E71E-23A644E3AA93}"/>
              </a:ext>
            </a:extLst>
          </p:cNvPr>
          <p:cNvSpPr/>
          <p:nvPr/>
        </p:nvSpPr>
        <p:spPr>
          <a:xfrm>
            <a:off x="9590202" y="1913521"/>
            <a:ext cx="989815" cy="3411690"/>
          </a:xfrm>
          <a:prstGeom prst="roundRect">
            <a:avLst>
              <a:gd name="adj" fmla="val 49146"/>
            </a:avLst>
          </a:prstGeom>
          <a:blipFill>
            <a:blip r:embed="rId9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A1F23883-63B4-BC13-9E3F-F926A1377E1D}"/>
              </a:ext>
            </a:extLst>
          </p:cNvPr>
          <p:cNvSpPr/>
          <p:nvPr/>
        </p:nvSpPr>
        <p:spPr>
          <a:xfrm>
            <a:off x="10657002" y="1368396"/>
            <a:ext cx="989815" cy="4501940"/>
          </a:xfrm>
          <a:prstGeom prst="roundRect">
            <a:avLst>
              <a:gd name="adj" fmla="val 49146"/>
            </a:avLst>
          </a:prstGeom>
          <a:blipFill>
            <a:blip r:embed="rId10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862FF07-F924-591C-604B-BC65C3ADD042}"/>
              </a:ext>
            </a:extLst>
          </p:cNvPr>
          <p:cNvSpPr/>
          <p:nvPr/>
        </p:nvSpPr>
        <p:spPr>
          <a:xfrm>
            <a:off x="6389802" y="2573827"/>
            <a:ext cx="989815" cy="2091079"/>
          </a:xfrm>
          <a:prstGeom prst="roundRect">
            <a:avLst>
              <a:gd name="adj" fmla="val 49146"/>
            </a:avLst>
          </a:prstGeom>
          <a:blipFill>
            <a:blip r:embed="rId10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75E3465-E761-728A-0935-ACB243BA3A78}"/>
              </a:ext>
            </a:extLst>
          </p:cNvPr>
          <p:cNvSpPr/>
          <p:nvPr/>
        </p:nvSpPr>
        <p:spPr>
          <a:xfrm>
            <a:off x="75416" y="115975"/>
            <a:ext cx="536479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Mind Benders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040E30-DBFA-1003-3F6C-285328CAECE6}"/>
              </a:ext>
            </a:extLst>
          </p:cNvPr>
          <p:cNvSpPr txBox="1"/>
          <p:nvPr/>
        </p:nvSpPr>
        <p:spPr>
          <a:xfrm>
            <a:off x="1876123" y="1274580"/>
            <a:ext cx="4153679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College and Campus Information</a:t>
            </a:r>
          </a:p>
          <a:p>
            <a:endParaRPr lang="en-US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Campus Map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: Interactive map highlighting important locations such as libraries, cafeterias, dorms, and administrative offices.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Campus Services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: Details on on-campus services like health centers, counseling, and career services.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Off Campus: S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ervices and </a:t>
            </a:r>
            <a:r>
              <a:rPr lang="en-US" dirty="0" err="1">
                <a:solidFill>
                  <a:srgbClr val="FFC000"/>
                </a:solidFill>
                <a:latin typeface="Abadi" panose="020B0604020104020204" pitchFamily="34" charset="0"/>
              </a:rPr>
              <a:t>deatils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 that includes entertainment and other modes of </a:t>
            </a:r>
            <a:r>
              <a:rPr lang="en-IN" dirty="0">
                <a:solidFill>
                  <a:srgbClr val="FFC000"/>
                </a:solidFill>
                <a:latin typeface="Abadi" panose="020B0604020104020204" pitchFamily="34" charset="0"/>
              </a:rPr>
              <a:t>enjoyments.</a:t>
            </a:r>
            <a:endParaRPr lang="en-US" b="1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endParaRPr lang="en-US" dirty="0">
              <a:solidFill>
                <a:srgbClr val="FFC000"/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816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D791A4-E1C2-06DD-9D71-9A20F2B21933}"/>
              </a:ext>
            </a:extLst>
          </p:cNvPr>
          <p:cNvSpPr/>
          <p:nvPr/>
        </p:nvSpPr>
        <p:spPr>
          <a:xfrm>
            <a:off x="0" y="0"/>
            <a:ext cx="12192000" cy="62405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C4BBCF5-FE9B-C4E7-8EFB-72FF9B52D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3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43B31CF-92CA-049A-E32F-A8955A265FB8}"/>
              </a:ext>
            </a:extLst>
          </p:cNvPr>
          <p:cNvSpPr/>
          <p:nvPr/>
        </p:nvSpPr>
        <p:spPr>
          <a:xfrm>
            <a:off x="0" y="6240544"/>
            <a:ext cx="12192000" cy="6174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badi" panose="020F0502020204030204" pitchFamily="34" charset="0"/>
              </a:rPr>
              <a:t>STAYFINDR📍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1675CF-B07A-A989-F7BF-EFC1C3DB08A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0"/>
          <a:stretch/>
        </p:blipFill>
        <p:spPr>
          <a:xfrm>
            <a:off x="654666" y="5576383"/>
            <a:ext cx="720000" cy="839879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0746FC-078A-8A04-C486-483C72B18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66" y="4605118"/>
            <a:ext cx="720000" cy="913107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D3B43C4-2268-04F3-09C8-C3AA2920D2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666" y="2807390"/>
            <a:ext cx="1440000" cy="1680111"/>
          </a:xfrm>
          <a:prstGeom prst="ellipse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256AAA-3993-C57D-70B1-5346F38FA8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666" y="1780731"/>
            <a:ext cx="720000" cy="840057"/>
          </a:xfrm>
          <a:prstGeom prst="ellipse">
            <a:avLst/>
          </a:prstGeom>
        </p:spPr>
      </p:pic>
      <p:pic>
        <p:nvPicPr>
          <p:cNvPr id="11" name="Picture 10" descr="A blurry image of a city street&#10;&#10;Description automatically generated">
            <a:extLst>
              <a:ext uri="{FF2B5EF4-FFF2-40B4-BE49-F238E27FC236}">
                <a16:creationId xmlns:a16="http://schemas.microsoft.com/office/drawing/2014/main" id="{4CDAAD3A-D580-B5B0-ED19-BA8D947B3E4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66" y="754073"/>
            <a:ext cx="720000" cy="840056"/>
          </a:xfrm>
          <a:prstGeom prst="ellipse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51E9F-C641-67C1-143B-893CE7940687}"/>
              </a:ext>
            </a:extLst>
          </p:cNvPr>
          <p:cNvSpPr/>
          <p:nvPr/>
        </p:nvSpPr>
        <p:spPr>
          <a:xfrm>
            <a:off x="7456602" y="1845329"/>
            <a:ext cx="989815" cy="3565577"/>
          </a:xfrm>
          <a:prstGeom prst="roundRect">
            <a:avLst>
              <a:gd name="adj" fmla="val 49146"/>
            </a:avLst>
          </a:prstGeom>
          <a:blipFill>
            <a:blip r:embed="rId9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BB1127C-D4F8-533B-D15E-F6133853E122}"/>
              </a:ext>
            </a:extLst>
          </p:cNvPr>
          <p:cNvSpPr/>
          <p:nvPr/>
        </p:nvSpPr>
        <p:spPr>
          <a:xfrm>
            <a:off x="8523402" y="2535461"/>
            <a:ext cx="989815" cy="2185313"/>
          </a:xfrm>
          <a:prstGeom prst="roundRect">
            <a:avLst>
              <a:gd name="adj" fmla="val 49146"/>
            </a:avLst>
          </a:prstGeom>
          <a:blipFill>
            <a:blip r:embed="rId10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D0FDE0B-6768-4C7A-C310-D078643F3757}"/>
              </a:ext>
            </a:extLst>
          </p:cNvPr>
          <p:cNvSpPr/>
          <p:nvPr/>
        </p:nvSpPr>
        <p:spPr>
          <a:xfrm>
            <a:off x="9590202" y="1651680"/>
            <a:ext cx="989815" cy="3952875"/>
          </a:xfrm>
          <a:prstGeom prst="roundRect">
            <a:avLst>
              <a:gd name="adj" fmla="val 49146"/>
            </a:avLst>
          </a:prstGeom>
          <a:blipFill>
            <a:blip r:embed="rId11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0CD17B0-F16B-DA2B-6DDF-4E69875446EA}"/>
              </a:ext>
            </a:extLst>
          </p:cNvPr>
          <p:cNvSpPr/>
          <p:nvPr/>
        </p:nvSpPr>
        <p:spPr>
          <a:xfrm>
            <a:off x="10657002" y="1036410"/>
            <a:ext cx="989815" cy="5183415"/>
          </a:xfrm>
          <a:prstGeom prst="roundRect">
            <a:avLst>
              <a:gd name="adj" fmla="val 49146"/>
            </a:avLst>
          </a:prstGeom>
          <a:blipFill>
            <a:blip r:embed="rId12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30ED435-2A36-857B-5382-05EAAE5952CD}"/>
              </a:ext>
            </a:extLst>
          </p:cNvPr>
          <p:cNvSpPr/>
          <p:nvPr/>
        </p:nvSpPr>
        <p:spPr>
          <a:xfrm>
            <a:off x="6389802" y="1388838"/>
            <a:ext cx="989815" cy="4478559"/>
          </a:xfrm>
          <a:prstGeom prst="roundRect">
            <a:avLst>
              <a:gd name="adj" fmla="val 49146"/>
            </a:avLst>
          </a:prstGeom>
          <a:blipFill>
            <a:blip r:embed="rId13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37AD20-91DF-21E6-464A-3FEB493C4102}"/>
              </a:ext>
            </a:extLst>
          </p:cNvPr>
          <p:cNvSpPr/>
          <p:nvPr/>
        </p:nvSpPr>
        <p:spPr>
          <a:xfrm>
            <a:off x="75416" y="115975"/>
            <a:ext cx="536479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4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Mind Benders</a:t>
            </a:r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EA39B5-EB49-6600-9999-7AD7CE74219F}"/>
              </a:ext>
            </a:extLst>
          </p:cNvPr>
          <p:cNvSpPr txBox="1"/>
          <p:nvPr/>
        </p:nvSpPr>
        <p:spPr>
          <a:xfrm>
            <a:off x="2029332" y="950787"/>
            <a:ext cx="391426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Transportation Information</a:t>
            </a:r>
          </a:p>
          <a:p>
            <a:endParaRPr lang="en-US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Public Transport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: Information on nearby bus stops, local train stations, and subway lines with schedules and routes.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Ride-Sharing Options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: Integration with ride-sharing services or listings for local taxi services.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Shuttle services: 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Details on In campus shuttle services provided by the colleges.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  <a:latin typeface="Abadi" panose="020B0604020104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  <a:latin typeface="Abadi" panose="020B0604020104020204" pitchFamily="34" charset="0"/>
              </a:rPr>
              <a:t>Renting: </a:t>
            </a:r>
            <a:r>
              <a:rPr lang="en-US" dirty="0">
                <a:solidFill>
                  <a:srgbClr val="FFC000"/>
                </a:solidFill>
                <a:latin typeface="Abadi" panose="020B0604020104020204" pitchFamily="34" charset="0"/>
              </a:rPr>
              <a:t>Details on renting a vehicle of your choice.</a:t>
            </a:r>
          </a:p>
        </p:txBody>
      </p:sp>
    </p:spTree>
    <p:extLst>
      <p:ext uri="{BB962C8B-B14F-4D97-AF65-F5344CB8AC3E}">
        <p14:creationId xmlns:p14="http://schemas.microsoft.com/office/powerpoint/2010/main" val="733635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5AA343-2FF3-0050-3485-565CCA22EF53}"/>
              </a:ext>
            </a:extLst>
          </p:cNvPr>
          <p:cNvSpPr/>
          <p:nvPr/>
        </p:nvSpPr>
        <p:spPr>
          <a:xfrm>
            <a:off x="0" y="0"/>
            <a:ext cx="12192000" cy="62405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E3B0B9-771E-E08B-81B3-EEAB773CE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4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886089C-5374-1250-2553-506A15EA5446}"/>
              </a:ext>
            </a:extLst>
          </p:cNvPr>
          <p:cNvSpPr/>
          <p:nvPr/>
        </p:nvSpPr>
        <p:spPr>
          <a:xfrm>
            <a:off x="0" y="6240544"/>
            <a:ext cx="12192000" cy="6174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badi" panose="020F0502020204030204" pitchFamily="34" charset="0"/>
              </a:rPr>
              <a:t>STAYFINDR📍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8E0BC2-8365-895E-C091-0F4720E7D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151" y="5372845"/>
            <a:ext cx="720000" cy="844336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51EA30-BC2E-C524-4E37-687780026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151" y="4411503"/>
            <a:ext cx="720000" cy="840057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CBA530-18CE-2AC9-1710-1D9AD8E6F9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51" y="2464002"/>
            <a:ext cx="1440000" cy="1826214"/>
          </a:xfrm>
          <a:prstGeom prst="ellipse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6E02ABF-4B19-0E5B-DB50-2D046C43B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51" y="1502659"/>
            <a:ext cx="720000" cy="840056"/>
          </a:xfrm>
          <a:prstGeom prst="ellipse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EDD47CA-B0C9-0EBB-EEAC-7872BB8E7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151" y="541315"/>
            <a:ext cx="720000" cy="840057"/>
          </a:xfrm>
          <a:prstGeom prst="ellipse">
            <a:avLst/>
          </a:prstGeom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791A40B-3831-10AD-E8AF-ABD04F8C479E}"/>
              </a:ext>
            </a:extLst>
          </p:cNvPr>
          <p:cNvSpPr/>
          <p:nvPr/>
        </p:nvSpPr>
        <p:spPr>
          <a:xfrm>
            <a:off x="7456602" y="1888129"/>
            <a:ext cx="989815" cy="2854618"/>
          </a:xfrm>
          <a:prstGeom prst="roundRect">
            <a:avLst>
              <a:gd name="adj" fmla="val 49146"/>
            </a:avLst>
          </a:prstGeom>
          <a:blipFill>
            <a:blip r:embed="rId8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799707C-355C-F578-137F-64D831C7CF91}"/>
              </a:ext>
            </a:extLst>
          </p:cNvPr>
          <p:cNvSpPr/>
          <p:nvPr/>
        </p:nvSpPr>
        <p:spPr>
          <a:xfrm>
            <a:off x="8523402" y="1349000"/>
            <a:ext cx="989815" cy="3932877"/>
          </a:xfrm>
          <a:prstGeom prst="roundRect">
            <a:avLst>
              <a:gd name="adj" fmla="val 49146"/>
            </a:avLst>
          </a:prstGeom>
          <a:blipFill>
            <a:blip r:embed="rId9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CC19B14A-9DB8-87FA-86FE-08706C4614D5}"/>
              </a:ext>
            </a:extLst>
          </p:cNvPr>
          <p:cNvSpPr/>
          <p:nvPr/>
        </p:nvSpPr>
        <p:spPr>
          <a:xfrm>
            <a:off x="9590202" y="975757"/>
            <a:ext cx="989815" cy="4679363"/>
          </a:xfrm>
          <a:prstGeom prst="roundRect">
            <a:avLst>
              <a:gd name="adj" fmla="val 49146"/>
            </a:avLst>
          </a:prstGeom>
          <a:blipFill>
            <a:blip r:embed="rId10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7B12B3A-6523-37BD-195A-57BEC5861A00}"/>
              </a:ext>
            </a:extLst>
          </p:cNvPr>
          <p:cNvSpPr/>
          <p:nvPr/>
        </p:nvSpPr>
        <p:spPr>
          <a:xfrm>
            <a:off x="10657002" y="1602437"/>
            <a:ext cx="989815" cy="3426002"/>
          </a:xfrm>
          <a:prstGeom prst="roundRect">
            <a:avLst>
              <a:gd name="adj" fmla="val 49146"/>
            </a:avLst>
          </a:prstGeom>
          <a:blipFill>
            <a:blip r:embed="rId11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9080D014-A781-CC90-6E32-379C7C9ACAF8}"/>
              </a:ext>
            </a:extLst>
          </p:cNvPr>
          <p:cNvSpPr/>
          <p:nvPr/>
        </p:nvSpPr>
        <p:spPr>
          <a:xfrm>
            <a:off x="6389802" y="1208547"/>
            <a:ext cx="989815" cy="4213782"/>
          </a:xfrm>
          <a:prstGeom prst="roundRect">
            <a:avLst>
              <a:gd name="adj" fmla="val 49146"/>
            </a:avLst>
          </a:prstGeom>
          <a:blipFill>
            <a:blip r:embed="rId12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CFB42C9-B95D-631D-E828-FA6CEB89F659}"/>
              </a:ext>
            </a:extLst>
          </p:cNvPr>
          <p:cNvSpPr/>
          <p:nvPr/>
        </p:nvSpPr>
        <p:spPr>
          <a:xfrm>
            <a:off x="75416" y="115975"/>
            <a:ext cx="536479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4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Mind Benders</a:t>
            </a:r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2844B9-EB43-9473-3483-8CAB8152803D}"/>
              </a:ext>
            </a:extLst>
          </p:cNvPr>
          <p:cNvSpPr txBox="1"/>
          <p:nvPr/>
        </p:nvSpPr>
        <p:spPr>
          <a:xfrm>
            <a:off x="1847889" y="1270673"/>
            <a:ext cx="395431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Accommodation Finder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Hotels and PGs</a:t>
            </a:r>
            <a:r>
              <a:rPr lang="en-US" dirty="0">
                <a:solidFill>
                  <a:srgbClr val="FFC000"/>
                </a:solidFill>
              </a:rPr>
              <a:t>: Searchable database of nearby hotels and Paying Guest (PG) accommodations with filters for price, amenities, and detailed reviews with ratings.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Room Rentals</a:t>
            </a:r>
            <a:r>
              <a:rPr lang="en-US" dirty="0">
                <a:solidFill>
                  <a:srgbClr val="FFC000"/>
                </a:solidFill>
              </a:rPr>
              <a:t>: Option for  landlords to list available rooms and students to find roommates for the same.</a:t>
            </a:r>
          </a:p>
        </p:txBody>
      </p:sp>
    </p:spTree>
    <p:extLst>
      <p:ext uri="{BB962C8B-B14F-4D97-AF65-F5344CB8AC3E}">
        <p14:creationId xmlns:p14="http://schemas.microsoft.com/office/powerpoint/2010/main" val="15849271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F341C1B-9717-7396-263C-FF5E9E536104}"/>
              </a:ext>
            </a:extLst>
          </p:cNvPr>
          <p:cNvSpPr/>
          <p:nvPr/>
        </p:nvSpPr>
        <p:spPr>
          <a:xfrm>
            <a:off x="0" y="0"/>
            <a:ext cx="12192000" cy="62405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7ABAD8-A07D-471C-480A-8A1084EBB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5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226143-62EC-E8C2-9163-4C33AA513DF9}"/>
              </a:ext>
            </a:extLst>
          </p:cNvPr>
          <p:cNvSpPr/>
          <p:nvPr/>
        </p:nvSpPr>
        <p:spPr>
          <a:xfrm>
            <a:off x="0" y="6240544"/>
            <a:ext cx="12192000" cy="6174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badi" panose="020F0502020204030204" pitchFamily="34" charset="0"/>
              </a:rPr>
              <a:t>STAYFINDR📍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3ED0987-C81C-739A-2664-11F40272A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23" y="2588943"/>
            <a:ext cx="1440000" cy="1680114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74B6280-DF53-587E-9F34-D1E6F392E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123" y="1641195"/>
            <a:ext cx="720000" cy="913107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0582AC-6FA2-213F-DDFC-2B77B5239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23" y="766498"/>
            <a:ext cx="720000" cy="840056"/>
          </a:xfrm>
          <a:prstGeom prst="ellipse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B66F89A-21E6-6339-19CE-FBBA3BAFA9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123" y="4303698"/>
            <a:ext cx="720000" cy="844336"/>
          </a:xfrm>
          <a:prstGeom prst="ellipse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FB69915-D489-4377-FDD1-B4672318960A}"/>
              </a:ext>
            </a:extLst>
          </p:cNvPr>
          <p:cNvSpPr/>
          <p:nvPr/>
        </p:nvSpPr>
        <p:spPr>
          <a:xfrm>
            <a:off x="7485177" y="1096621"/>
            <a:ext cx="989815" cy="4679363"/>
          </a:xfrm>
          <a:prstGeom prst="roundRect">
            <a:avLst>
              <a:gd name="adj" fmla="val 49146"/>
            </a:avLst>
          </a:prstGeom>
          <a:blipFill>
            <a:blip r:embed="rId7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A595823-041E-9D6F-8BA1-53556F380357}"/>
              </a:ext>
            </a:extLst>
          </p:cNvPr>
          <p:cNvSpPr/>
          <p:nvPr/>
        </p:nvSpPr>
        <p:spPr>
          <a:xfrm>
            <a:off x="8551977" y="1976274"/>
            <a:ext cx="989815" cy="2920057"/>
          </a:xfrm>
          <a:prstGeom prst="roundRect">
            <a:avLst>
              <a:gd name="adj" fmla="val 49146"/>
            </a:avLst>
          </a:prstGeom>
          <a:blipFill>
            <a:blip r:embed="rId8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 	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60C1AD-5230-3B82-6AF9-D94C56FE0B23}"/>
              </a:ext>
            </a:extLst>
          </p:cNvPr>
          <p:cNvSpPr/>
          <p:nvPr/>
        </p:nvSpPr>
        <p:spPr>
          <a:xfrm>
            <a:off x="9618777" y="1096621"/>
            <a:ext cx="989815" cy="4679363"/>
          </a:xfrm>
          <a:prstGeom prst="roundRect">
            <a:avLst>
              <a:gd name="adj" fmla="val 49146"/>
            </a:avLst>
          </a:prstGeom>
          <a:blipFill>
            <a:blip r:embed="rId9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99616E7-E5F0-2BBA-D51B-822C32E6E09F}"/>
              </a:ext>
            </a:extLst>
          </p:cNvPr>
          <p:cNvSpPr/>
          <p:nvPr/>
        </p:nvSpPr>
        <p:spPr>
          <a:xfrm>
            <a:off x="10685577" y="1503846"/>
            <a:ext cx="989815" cy="3864913"/>
          </a:xfrm>
          <a:prstGeom prst="roundRect">
            <a:avLst>
              <a:gd name="adj" fmla="val 49146"/>
            </a:avLst>
          </a:prstGeom>
          <a:blipFill>
            <a:blip r:embed="rId10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E56129D-DBF7-EE70-B124-7C430CD99920}"/>
              </a:ext>
            </a:extLst>
          </p:cNvPr>
          <p:cNvSpPr/>
          <p:nvPr/>
        </p:nvSpPr>
        <p:spPr>
          <a:xfrm>
            <a:off x="6389802" y="2137799"/>
            <a:ext cx="989815" cy="2582403"/>
          </a:xfrm>
          <a:prstGeom prst="roundRect">
            <a:avLst>
              <a:gd name="adj" fmla="val 49146"/>
            </a:avLst>
          </a:prstGeom>
          <a:blipFill>
            <a:blip r:embed="rId11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F32F88E-95FE-A04B-6645-5397645AD573}"/>
              </a:ext>
            </a:extLst>
          </p:cNvPr>
          <p:cNvSpPr/>
          <p:nvPr/>
        </p:nvSpPr>
        <p:spPr>
          <a:xfrm>
            <a:off x="75416" y="115975"/>
            <a:ext cx="536479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4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Mind Benders</a:t>
            </a:r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A266CD-4769-44EA-5530-5DD66B89DA3C}"/>
              </a:ext>
            </a:extLst>
          </p:cNvPr>
          <p:cNvSpPr txBox="1"/>
          <p:nvPr/>
        </p:nvSpPr>
        <p:spPr>
          <a:xfrm>
            <a:off x="1876464" y="980815"/>
            <a:ext cx="399673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Local Services and Businesses</a:t>
            </a:r>
          </a:p>
          <a:p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Service Directory</a:t>
            </a:r>
            <a:r>
              <a:rPr lang="en-US" dirty="0">
                <a:solidFill>
                  <a:srgbClr val="FFC000"/>
                </a:solidFill>
              </a:rPr>
              <a:t>: Listings of nearby services such as banks, grocery stores and gyms.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Shopkeeper Listings</a:t>
            </a:r>
            <a:r>
              <a:rPr lang="en-US" dirty="0">
                <a:solidFill>
                  <a:srgbClr val="FFC000"/>
                </a:solidFill>
              </a:rPr>
              <a:t>: Space for local shopkeepers to list their businesses and special offers.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Student Marketplace</a:t>
            </a:r>
            <a:r>
              <a:rPr lang="en-US" dirty="0">
                <a:solidFill>
                  <a:srgbClr val="FFC000"/>
                </a:solidFill>
              </a:rPr>
              <a:t>: A section where students can buy and sell items like textbooks, electronics, and clothing.</a:t>
            </a:r>
          </a:p>
        </p:txBody>
      </p:sp>
    </p:spTree>
    <p:extLst>
      <p:ext uri="{BB962C8B-B14F-4D97-AF65-F5344CB8AC3E}">
        <p14:creationId xmlns:p14="http://schemas.microsoft.com/office/powerpoint/2010/main" val="203773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2894C91-8259-C061-3C31-A420AB7802C4}"/>
              </a:ext>
            </a:extLst>
          </p:cNvPr>
          <p:cNvSpPr/>
          <p:nvPr/>
        </p:nvSpPr>
        <p:spPr>
          <a:xfrm>
            <a:off x="0" y="0"/>
            <a:ext cx="12192000" cy="6240544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9C206F-FF24-E17E-2B7F-725A3D29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6</a:t>
            </a:fld>
            <a:endParaRPr lang="en-I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F2AFCD-D3E9-872C-9772-D39133B52CCB}"/>
              </a:ext>
            </a:extLst>
          </p:cNvPr>
          <p:cNvSpPr/>
          <p:nvPr/>
        </p:nvSpPr>
        <p:spPr>
          <a:xfrm>
            <a:off x="0" y="6240544"/>
            <a:ext cx="12192000" cy="617456"/>
          </a:xfrm>
          <a:prstGeom prst="rect">
            <a:avLst/>
          </a:prstGeom>
          <a:solidFill>
            <a:schemeClr val="tx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latin typeface="Abadi" panose="020F0502020204030204" pitchFamily="34" charset="0"/>
              </a:rPr>
              <a:t>STAYFINDR📍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62DA0-1DC6-ABCC-0F9D-F608365CB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041" y="2584664"/>
            <a:ext cx="1440000" cy="1688672"/>
          </a:xfrm>
          <a:prstGeom prst="ellipse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25820A-896D-B963-2A61-3DB039D925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041" y="1741934"/>
            <a:ext cx="720000" cy="840057"/>
          </a:xfrm>
          <a:prstGeom prst="ellipse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794937-5385-454F-898E-BDE292555E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041" y="826153"/>
            <a:ext cx="720000" cy="913107"/>
          </a:xfrm>
          <a:prstGeom prst="ellipse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8E9439-9FA0-0301-B10E-FE77A673C0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041" y="-16577"/>
            <a:ext cx="720000" cy="840056"/>
          </a:xfrm>
          <a:prstGeom prst="ellipse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B611AE-A971-7955-C089-FED6AE837A2D}"/>
              </a:ext>
            </a:extLst>
          </p:cNvPr>
          <p:cNvSpPr/>
          <p:nvPr/>
        </p:nvSpPr>
        <p:spPr>
          <a:xfrm>
            <a:off x="7456602" y="1888129"/>
            <a:ext cx="989815" cy="2854618"/>
          </a:xfrm>
          <a:prstGeom prst="roundRect">
            <a:avLst>
              <a:gd name="adj" fmla="val 49146"/>
            </a:avLst>
          </a:prstGeom>
          <a:blipFill>
            <a:blip r:embed="rId8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3162D93-D9D6-CFBB-9B92-41AC5C83DB3E}"/>
              </a:ext>
            </a:extLst>
          </p:cNvPr>
          <p:cNvSpPr/>
          <p:nvPr/>
        </p:nvSpPr>
        <p:spPr>
          <a:xfrm>
            <a:off x="8523402" y="1349000"/>
            <a:ext cx="989815" cy="3932877"/>
          </a:xfrm>
          <a:prstGeom prst="roundRect">
            <a:avLst>
              <a:gd name="adj" fmla="val 49146"/>
            </a:avLst>
          </a:prstGeom>
          <a:blipFill>
            <a:blip r:embed="rId9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F108A83-CC61-CB9E-E3EC-3DE04555A84B}"/>
              </a:ext>
            </a:extLst>
          </p:cNvPr>
          <p:cNvSpPr/>
          <p:nvPr/>
        </p:nvSpPr>
        <p:spPr>
          <a:xfrm>
            <a:off x="9590202" y="975757"/>
            <a:ext cx="989815" cy="4679363"/>
          </a:xfrm>
          <a:prstGeom prst="roundRect">
            <a:avLst>
              <a:gd name="adj" fmla="val 49146"/>
            </a:avLst>
          </a:prstGeom>
          <a:blipFill>
            <a:blip r:embed="rId10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E837753-5AC3-E434-8524-9A242AABF6DA}"/>
              </a:ext>
            </a:extLst>
          </p:cNvPr>
          <p:cNvSpPr/>
          <p:nvPr/>
        </p:nvSpPr>
        <p:spPr>
          <a:xfrm>
            <a:off x="10657002" y="1602437"/>
            <a:ext cx="989815" cy="3426002"/>
          </a:xfrm>
          <a:prstGeom prst="roundRect">
            <a:avLst>
              <a:gd name="adj" fmla="val 49146"/>
            </a:avLst>
          </a:prstGeom>
          <a:blipFill>
            <a:blip r:embed="rId11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790A1AF-4FDB-F4D0-3B97-203C846C8F5E}"/>
              </a:ext>
            </a:extLst>
          </p:cNvPr>
          <p:cNvSpPr/>
          <p:nvPr/>
        </p:nvSpPr>
        <p:spPr>
          <a:xfrm>
            <a:off x="6389802" y="1208547"/>
            <a:ext cx="989815" cy="4213782"/>
          </a:xfrm>
          <a:prstGeom prst="roundRect">
            <a:avLst>
              <a:gd name="adj" fmla="val 49146"/>
            </a:avLst>
          </a:prstGeom>
          <a:blipFill>
            <a:blip r:embed="rId12"/>
            <a:stretch>
              <a:fillRect/>
            </a:stretch>
          </a:blipFill>
          <a:effectLst>
            <a:outerShdw blurRad="203200" sx="102000" sy="102000" algn="ctr" rotWithShape="0">
              <a:prstClr val="black"/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D1BBE2-9D5D-AE51-9C71-EDA81A2BA241}"/>
              </a:ext>
            </a:extLst>
          </p:cNvPr>
          <p:cNvSpPr/>
          <p:nvPr/>
        </p:nvSpPr>
        <p:spPr>
          <a:xfrm>
            <a:off x="75416" y="115975"/>
            <a:ext cx="5364793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IN" sz="2400" b="1" i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Mind Benders</a:t>
            </a:r>
            <a:endParaRPr lang="en-US" sz="2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06036CA-368A-A780-CADC-DC85485031E2}"/>
              </a:ext>
            </a:extLst>
          </p:cNvPr>
          <p:cNvSpPr txBox="1"/>
          <p:nvPr/>
        </p:nvSpPr>
        <p:spPr>
          <a:xfrm>
            <a:off x="1917026" y="756660"/>
            <a:ext cx="411277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Additional Features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Events Calendar</a:t>
            </a:r>
            <a:r>
              <a:rPr lang="en-US" dirty="0">
                <a:solidFill>
                  <a:srgbClr val="FFC000"/>
                </a:solidFill>
              </a:rPr>
              <a:t>: Local events, student activities, and community happenings.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Reviews and Ratings</a:t>
            </a:r>
            <a:r>
              <a:rPr lang="en-US" dirty="0">
                <a:solidFill>
                  <a:srgbClr val="FFC000"/>
                </a:solidFill>
              </a:rPr>
              <a:t>: User reviews for services, accommodations, and businesses.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Student Resources</a:t>
            </a:r>
            <a:r>
              <a:rPr lang="en-US" dirty="0">
                <a:solidFill>
                  <a:srgbClr val="FFC000"/>
                </a:solidFill>
              </a:rPr>
              <a:t>: Links to academic resources, study groups, and tutoring services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FBB21E6-45E9-DE50-2485-8B4281664FEA}"/>
              </a:ext>
            </a:extLst>
          </p:cNvPr>
          <p:cNvSpPr txBox="1"/>
          <p:nvPr/>
        </p:nvSpPr>
        <p:spPr>
          <a:xfrm>
            <a:off x="1928039" y="3727084"/>
            <a:ext cx="424517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Business Model</a:t>
            </a:r>
            <a:endParaRPr lang="en-US" dirty="0">
              <a:solidFill>
                <a:srgbClr val="FFC000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Monetization</a:t>
            </a:r>
            <a:r>
              <a:rPr lang="en-US" dirty="0">
                <a:solidFill>
                  <a:srgbClr val="FFC000"/>
                </a:solidFill>
              </a:rPr>
              <a:t>: Options include advertising, premium listings, transaction fees, or subscription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C000"/>
                </a:solidFill>
              </a:rPr>
              <a:t>Revenue Streams</a:t>
            </a:r>
            <a:r>
              <a:rPr lang="en-US" dirty="0">
                <a:solidFill>
                  <a:srgbClr val="FFC000"/>
                </a:solidFill>
              </a:rPr>
              <a:t>: Fees from businesses and landlords, premium services for users.</a:t>
            </a:r>
          </a:p>
        </p:txBody>
      </p:sp>
    </p:spTree>
    <p:extLst>
      <p:ext uri="{BB962C8B-B14F-4D97-AF65-F5344CB8AC3E}">
        <p14:creationId xmlns:p14="http://schemas.microsoft.com/office/powerpoint/2010/main" val="3538331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8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169FF34-C75F-09A8-6129-E8F7CCAEB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25" y="1437039"/>
            <a:ext cx="10766196" cy="4124775"/>
          </a:xfrm>
        </p:spPr>
        <p:txBody>
          <a:bodyPr/>
          <a:lstStyle/>
          <a:p>
            <a:pPr algn="ctr"/>
            <a:r>
              <a:rPr lang="en-US" sz="9600" dirty="0"/>
              <a:t>Thank You</a:t>
            </a:r>
            <a:br>
              <a:rPr lang="en-US" dirty="0"/>
            </a:br>
            <a:r>
              <a:rPr lang="en-US" dirty="0"/>
              <a:t>			</a:t>
            </a:r>
            <a:r>
              <a:rPr lang="en-US" sz="4000" dirty="0"/>
              <a:t>~Mind Benders</a:t>
            </a:r>
            <a:endParaRPr lang="en-IN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AF56DE-6A88-4145-3AFF-2BF7B4E14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7636E-5B0C-4838-9FBB-4A6F37C6F45D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537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</TotalTime>
  <Words>416</Words>
  <Application>Microsoft Office PowerPoint</Application>
  <PresentationFormat>Widescreen</PresentationFormat>
  <Paragraphs>64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Abadi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    ~Mind Benders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Abhinav Kumar</dc:creator>
  <cp:lastModifiedBy>Gulshan Trivedi</cp:lastModifiedBy>
  <cp:revision>6</cp:revision>
  <dcterms:created xsi:type="dcterms:W3CDTF">2024-08-26T18:12:05Z</dcterms:created>
  <dcterms:modified xsi:type="dcterms:W3CDTF">2024-08-29T10:23:00Z</dcterms:modified>
</cp:coreProperties>
</file>